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2" r:id="rId6"/>
    <p:sldId id="294" r:id="rId7"/>
    <p:sldId id="289" r:id="rId8"/>
    <p:sldId id="261" r:id="rId9"/>
    <p:sldId id="281" r:id="rId10"/>
    <p:sldId id="285" r:id="rId11"/>
    <p:sldId id="263" r:id="rId12"/>
    <p:sldId id="283" r:id="rId13"/>
    <p:sldId id="269" r:id="rId14"/>
    <p:sldId id="273" r:id="rId15"/>
    <p:sldId id="274" r:id="rId16"/>
    <p:sldId id="270" r:id="rId17"/>
    <p:sldId id="276" r:id="rId18"/>
    <p:sldId id="271" r:id="rId19"/>
    <p:sldId id="265" r:id="rId20"/>
    <p:sldId id="286" r:id="rId21"/>
    <p:sldId id="267" r:id="rId22"/>
  </p:sldIdLst>
  <p:sldSz cx="12192000" cy="6858000"/>
  <p:notesSz cx="6858000" cy="9144000"/>
  <p:embeddedFontLs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6CF"/>
    <a:srgbClr val="363636"/>
    <a:srgbClr val="466398"/>
    <a:srgbClr val="D0E0D9"/>
    <a:srgbClr val="F6F9F7"/>
    <a:srgbClr val="B67840"/>
    <a:srgbClr val="DCBA9B"/>
    <a:srgbClr val="CE9F74"/>
    <a:srgbClr val="DFAD7C"/>
    <a:srgbClr val="DFC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0DC5BDC-BE17-4029-BFAB-18CC743381BB}"/>
              </a:ext>
            </a:extLst>
          </p:cNvPr>
          <p:cNvSpPr/>
          <p:nvPr/>
        </p:nvSpPr>
        <p:spPr>
          <a:xfrm>
            <a:off x="1" y="1263591"/>
            <a:ext cx="11265763" cy="5589587"/>
          </a:xfrm>
          <a:custGeom>
            <a:avLst/>
            <a:gdLst>
              <a:gd name="connsiteX0" fmla="*/ 0 w 11265763"/>
              <a:gd name="connsiteY0" fmla="*/ 0 h 5589587"/>
              <a:gd name="connsiteX1" fmla="*/ 9886141 w 11265763"/>
              <a:gd name="connsiteY1" fmla="*/ 0 h 5589587"/>
              <a:gd name="connsiteX2" fmla="*/ 11265763 w 11265763"/>
              <a:gd name="connsiteY2" fmla="*/ 5589587 h 5589587"/>
              <a:gd name="connsiteX3" fmla="*/ 0 w 11265763"/>
              <a:gd name="connsiteY3" fmla="*/ 5589587 h 558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5763" h="5589587">
                <a:moveTo>
                  <a:pt x="0" y="0"/>
                </a:moveTo>
                <a:lnTo>
                  <a:pt x="9886141" y="0"/>
                </a:lnTo>
                <a:lnTo>
                  <a:pt x="11265763" y="5589587"/>
                </a:lnTo>
                <a:lnTo>
                  <a:pt x="0" y="5589587"/>
                </a:lnTo>
                <a:close/>
              </a:path>
            </a:pathLst>
          </a:cu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Guardian Tales 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기획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6C8F736-7EA6-4F0A-BE42-B6DE91125C63}"/>
              </a:ext>
            </a:extLst>
          </p:cNvPr>
          <p:cNvSpPr/>
          <p:nvPr/>
        </p:nvSpPr>
        <p:spPr>
          <a:xfrm flipH="1">
            <a:off x="9324973" y="1263591"/>
            <a:ext cx="1940789" cy="5589587"/>
          </a:xfrm>
          <a:prstGeom prst="parallelogram">
            <a:avLst>
              <a:gd name="adj" fmla="val 71440"/>
            </a:avLst>
          </a:prstGeom>
          <a:solidFill>
            <a:srgbClr val="A1D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0" y="2362836"/>
            <a:ext cx="6096000" cy="252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69012" y="2517112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B675DC-5B0D-492F-8A73-F4F1B1891D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2484024"/>
            <a:ext cx="609600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7" y="2517845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함성 스킬의 범위는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장착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증가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2097088"/>
            <a:ext cx="2984500" cy="620373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7" y="185316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16E27-68A5-4D49-8EDD-9330530DA12C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연계기가 이어지기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더 오래 버틸 수 있게 설계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9EA1E6-928E-4D54-A6A6-6BDC3C7D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보유 능력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탱커에게는 잘 어울리는 옵션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 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 시켜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탱커로서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전용 무기</a:t>
            </a: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공격하는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공격하는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66250" y="1351191"/>
            <a:ext cx="6659499" cy="29811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280308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80512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오른팔을 아래에서 위로 크게 휘둘러 적을 가격하는 모션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31" y="1268413"/>
            <a:ext cx="4435538" cy="29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39694"/>
              </p:ext>
            </p:extLst>
          </p:nvPr>
        </p:nvGraphicFramePr>
        <p:xfrm>
          <a:off x="2076991" y="1268413"/>
          <a:ext cx="8038017" cy="345019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3113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9288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표로 보아 화 속성과 지 속성의 포지션 밸런스가 가장 맞지 않는 것을 확인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떠있는 적을 왼손으로 다시 쳐 올린 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 상태로 전환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8" y="1272983"/>
            <a:ext cx="6229844" cy="29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무기와 함께 사용 시 타 탱커들보다 넓은 범위를 도발하여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아군 원거리 딜러에게는 자유로운 공격을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공격은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방어력을 기반으로 버티며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콜로세움과 같은 비동기 </a:t>
            </a: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PVP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큰 효과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낼 수 있음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상대방이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 하는 방어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덱이라면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비슈바크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같이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후방으로 빠르게 침입하여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공격하는 형태의 영웅을 사용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마지막에 혼자 남은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제거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" y="1682751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최근 신규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속성 별 부족한 포지션을 추가 중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7030A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부족함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	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강력한 신규 영웅이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 되었으나 뚜렷한 매출 상승 확인 불가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12/17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출시된 신규 영웅은 소폭이지만 매출이 상승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C8AC51-DA95-48B5-9EEA-CC72EE1FC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80" y="1275132"/>
            <a:ext cx="9229284" cy="34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C8AC51-DA95-48B5-9EEA-CC72EE1FC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9" y="1444136"/>
            <a:ext cx="10715282" cy="39697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0" y="2512628"/>
            <a:ext cx="12192000" cy="257213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데이터를 분석 해 보았을 때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‘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유무가 매출에 영향을 끼친다 판단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신규 캐릭터 출시 시 외전을 같이 출시하여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추가로 유저의 니즈 충족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84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2" y="1468235"/>
            <a:ext cx="5205779" cy="295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30" y="1468234"/>
            <a:ext cx="3905598" cy="2959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강철의 연금술사에 나오는 알렉스 루이 암스트롱의 남성미 넘치는 근육질의 외형과 무기를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자신의 동료를 지키기 위해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36" y="1268413"/>
            <a:ext cx="4567327" cy="2940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1072</Words>
  <Application>Microsoft Office PowerPoint</Application>
  <PresentationFormat>와이드스크린</PresentationFormat>
  <Paragraphs>248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나눔스퀘어 ExtraBold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조 성훈</cp:lastModifiedBy>
  <cp:revision>479</cp:revision>
  <dcterms:created xsi:type="dcterms:W3CDTF">2021-03-29T02:11:06Z</dcterms:created>
  <dcterms:modified xsi:type="dcterms:W3CDTF">2021-04-08T16:21:18Z</dcterms:modified>
</cp:coreProperties>
</file>